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9BD5"/>
    <a:srgbClr val="9DC3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40" autoAdjust="0"/>
    <p:restoredTop sz="94660"/>
  </p:normalViewPr>
  <p:slideViewPr>
    <p:cSldViewPr snapToGrid="0">
      <p:cViewPr>
        <p:scale>
          <a:sx n="75" d="100"/>
          <a:sy n="75" d="100"/>
        </p:scale>
        <p:origin x="-156" y="-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A0AC6-988B-44A3-9A30-20C0677B2702}" type="datetimeFigureOut">
              <a:rPr lang="es-ES" smtClean="0"/>
              <a:t>10/02/2021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5C779-F8ED-4F08-9168-49ABFF9398B9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30576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A0AC6-988B-44A3-9A30-20C0677B2702}" type="datetimeFigureOut">
              <a:rPr lang="es-ES" smtClean="0"/>
              <a:t>10/02/2021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5C779-F8ED-4F08-9168-49ABFF9398B9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26405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A0AC6-988B-44A3-9A30-20C0677B2702}" type="datetimeFigureOut">
              <a:rPr lang="es-ES" smtClean="0"/>
              <a:t>10/02/2021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5C779-F8ED-4F08-9168-49ABFF9398B9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73352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A0AC6-988B-44A3-9A30-20C0677B2702}" type="datetimeFigureOut">
              <a:rPr lang="es-ES" smtClean="0"/>
              <a:t>10/02/2021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5C779-F8ED-4F08-9168-49ABFF9398B9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8942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A0AC6-988B-44A3-9A30-20C0677B2702}" type="datetimeFigureOut">
              <a:rPr lang="es-ES" smtClean="0"/>
              <a:t>10/02/2021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5C779-F8ED-4F08-9168-49ABFF9398B9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72543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A0AC6-988B-44A3-9A30-20C0677B2702}" type="datetimeFigureOut">
              <a:rPr lang="es-ES" smtClean="0"/>
              <a:t>10/02/2021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5C779-F8ED-4F08-9168-49ABFF9398B9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55642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A0AC6-988B-44A3-9A30-20C0677B2702}" type="datetimeFigureOut">
              <a:rPr lang="es-ES" smtClean="0"/>
              <a:t>10/02/2021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5C779-F8ED-4F08-9168-49ABFF9398B9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65181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A0AC6-988B-44A3-9A30-20C0677B2702}" type="datetimeFigureOut">
              <a:rPr lang="es-ES" smtClean="0"/>
              <a:t>10/02/2021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5C779-F8ED-4F08-9168-49ABFF9398B9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2756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A0AC6-988B-44A3-9A30-20C0677B2702}" type="datetimeFigureOut">
              <a:rPr lang="es-ES" smtClean="0"/>
              <a:t>10/02/2021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5C779-F8ED-4F08-9168-49ABFF9398B9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31572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A0AC6-988B-44A3-9A30-20C0677B2702}" type="datetimeFigureOut">
              <a:rPr lang="es-ES" smtClean="0"/>
              <a:t>10/02/2021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5C779-F8ED-4F08-9168-49ABFF9398B9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59764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A0AC6-988B-44A3-9A30-20C0677B2702}" type="datetimeFigureOut">
              <a:rPr lang="es-ES" smtClean="0"/>
              <a:t>10/02/2021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5C779-F8ED-4F08-9168-49ABFF9398B9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612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1A0AC6-988B-44A3-9A30-20C0677B2702}" type="datetimeFigureOut">
              <a:rPr lang="es-ES" smtClean="0"/>
              <a:t>10/02/2021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5C779-F8ED-4F08-9168-49ABFF9398B9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6253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n 3"/>
          <p:cNvSpPr/>
          <p:nvPr/>
        </p:nvSpPr>
        <p:spPr>
          <a:xfrm>
            <a:off x="3200401" y="3491345"/>
            <a:ext cx="4211782" cy="1773382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Oval 4"/>
          <p:cNvSpPr/>
          <p:nvPr/>
        </p:nvSpPr>
        <p:spPr>
          <a:xfrm rot="14530219">
            <a:off x="688946" y="2000423"/>
            <a:ext cx="3384980" cy="457200"/>
          </a:xfrm>
          <a:prstGeom prst="ellipse">
            <a:avLst/>
          </a:prstGeom>
          <a:solidFill>
            <a:srgbClr val="5B9BD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Oval 6"/>
          <p:cNvSpPr/>
          <p:nvPr/>
        </p:nvSpPr>
        <p:spPr>
          <a:xfrm>
            <a:off x="4267200" y="4073237"/>
            <a:ext cx="748145" cy="748145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Oval 7"/>
          <p:cNvSpPr/>
          <p:nvPr/>
        </p:nvSpPr>
        <p:spPr>
          <a:xfrm>
            <a:off x="5465618" y="4073236"/>
            <a:ext cx="748145" cy="748145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Oval 8"/>
          <p:cNvSpPr/>
          <p:nvPr/>
        </p:nvSpPr>
        <p:spPr>
          <a:xfrm>
            <a:off x="4336471" y="4156363"/>
            <a:ext cx="595745" cy="59574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Oval 9"/>
          <p:cNvSpPr/>
          <p:nvPr/>
        </p:nvSpPr>
        <p:spPr>
          <a:xfrm>
            <a:off x="5527967" y="4156363"/>
            <a:ext cx="595745" cy="59574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Oval 10"/>
          <p:cNvSpPr/>
          <p:nvPr/>
        </p:nvSpPr>
        <p:spPr>
          <a:xfrm rot="2963849">
            <a:off x="4573730" y="4278455"/>
            <a:ext cx="322120" cy="180109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Oval 11"/>
          <p:cNvSpPr/>
          <p:nvPr/>
        </p:nvSpPr>
        <p:spPr>
          <a:xfrm rot="2963849">
            <a:off x="5777779" y="4278454"/>
            <a:ext cx="322120" cy="180109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Arc 12"/>
          <p:cNvSpPr/>
          <p:nvPr/>
        </p:nvSpPr>
        <p:spPr>
          <a:xfrm flipV="1">
            <a:off x="3111500" y="4549401"/>
            <a:ext cx="3289300" cy="581399"/>
          </a:xfrm>
          <a:prstGeom prst="arc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Oval 13"/>
          <p:cNvSpPr/>
          <p:nvPr/>
        </p:nvSpPr>
        <p:spPr>
          <a:xfrm rot="14530219">
            <a:off x="714346" y="1994073"/>
            <a:ext cx="3384980" cy="457200"/>
          </a:xfrm>
          <a:prstGeom prst="ellipse">
            <a:avLst/>
          </a:prstGeom>
          <a:solidFill>
            <a:srgbClr val="9DC3E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67449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1</cp:revision>
  <dcterms:created xsi:type="dcterms:W3CDTF">2021-02-10T23:58:42Z</dcterms:created>
  <dcterms:modified xsi:type="dcterms:W3CDTF">2021-02-10T23:59:47Z</dcterms:modified>
</cp:coreProperties>
</file>